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6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2A13B-0540-469F-BF67-665CA44D665D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j023074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989138"/>
            <a:ext cx="4081462" cy="3468687"/>
          </a:xfrm>
          <a:prstGeom prst="rect">
            <a:avLst/>
          </a:prstGeom>
          <a:noFill/>
        </p:spPr>
      </p:pic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4932363" y="1773238"/>
            <a:ext cx="3095625" cy="2016125"/>
          </a:xfrm>
          <a:prstGeom prst="wedgeRectCallout">
            <a:avLst>
              <a:gd name="adj1" fmla="val -90972"/>
              <a:gd name="adj2" fmla="val 1212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Solstånd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PowerPoint</Application>
  <PresentationFormat>Bildspel på skärmen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Gertrud Strake</dc:creator>
  <cp:lastModifiedBy>U Nilsson</cp:lastModifiedBy>
  <cp:revision>3</cp:revision>
  <dcterms:created xsi:type="dcterms:W3CDTF">2001-11-16T10:37:14Z</dcterms:created>
  <dcterms:modified xsi:type="dcterms:W3CDTF">2007-03-28T09:19:02Z</dcterms:modified>
</cp:coreProperties>
</file>